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65" r:id="rId7"/>
    <p:sldId id="258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6247" autoAdjust="0"/>
  </p:normalViewPr>
  <p:slideViewPr>
    <p:cSldViewPr snapToGrid="0">
      <p:cViewPr varScale="1">
        <p:scale>
          <a:sx n="111" d="100"/>
          <a:sy n="111" d="100"/>
        </p:scale>
        <p:origin x="5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F03969-39F4-4B35-94E5-A75F109BD6B2}" type="datetimeFigureOut">
              <a:rPr lang="en-IE" smtClean="0"/>
              <a:t>22/01/2026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D5041B-9BB1-4460-B825-F849D5543C9F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50875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CC293-2541-198F-0348-D12BCE916F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785FC2-FB63-73E6-6958-9A93FF9786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E6A74-5B95-B517-2EE4-49E6691FC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34B79-F2F3-4AD0-83EE-0F453CC3D331}" type="datetime1">
              <a:rPr lang="en-IE" smtClean="0"/>
              <a:t>22/01/2026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B17BC-B76F-2EFA-B282-3001DC10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EC70A-EB1F-53E9-4BD9-B3831E931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0614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8C1C-96AA-6B08-13E0-7BF78CD4F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525410-E464-89E1-32DA-C9964E84B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2E42D-3963-9908-9480-196170C5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D1C32-D00C-4F42-A230-5442116A332F}" type="datetime1">
              <a:rPr lang="en-IE" smtClean="0"/>
              <a:t>22/01/2026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FC528-8AAC-3010-C235-67F0EB43D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A59B0A-DB47-AD00-D5E3-D32211FE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18912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199D7F-7A59-BEBE-195D-3B668CA3D1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2A1421-D584-6DEC-BE1F-40FDAFCB2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EC85-7FC7-A425-FF84-2AEF343FC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2CC46-C2F9-41CB-8053-12D5BCAF114C}" type="datetime1">
              <a:rPr lang="en-IE" smtClean="0"/>
              <a:t>22/01/2026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C84BF-9A55-8380-9BCA-1F4CD3AA6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D1262-554F-0A51-2A96-449D6CC2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11059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A0A8F-BE89-5264-61A4-54CA3E3BA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EBB3-A515-695D-CA19-3C239F259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3B0F5-D96B-41B8-EBE0-0E6F394B4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400C9-9B86-413A-A6EE-635DFBB14FF9}" type="datetime1">
              <a:rPr lang="en-IE" smtClean="0"/>
              <a:t>22/01/2026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DBEAF-507D-38EC-6E47-A230613C1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CDA9B-606C-01D2-5119-FF5C2964A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5551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127BF-1336-B8F3-1F9C-3FFC44199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3AB2F-C87E-CD8C-634C-00F6DABFE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80BA3-8F60-C980-E714-E13C32CB6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740-2EE0-49B6-A7CD-B251CCCF12CE}" type="datetime1">
              <a:rPr lang="en-IE" smtClean="0"/>
              <a:t>22/01/2026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922D9-02D1-4AA0-33AF-DF9797287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556D5-B11C-C562-11C0-6F12F6102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13630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A0D0D-0433-E059-F51F-7A341365A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3EC55-CBA1-E01A-96E8-B64EC74DF4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A2C32D-1714-BE53-EB72-903B9532F7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EAD52-9A94-D6E5-932B-2833A471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AA57C-9B4A-410C-9140-389653E883F6}" type="datetime1">
              <a:rPr lang="en-IE" smtClean="0"/>
              <a:t>22/01/2026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659D0-8632-28EF-D4ED-6C17DF4A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0A9C7-92E0-588B-08CF-6BDB1C2A0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30571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FDA16-3997-4657-002C-4F19DAF89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310A09-9BBA-AD45-4C10-49424ECA8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D4F15C-8F9E-EFE4-44AE-02A7640979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EC2108-04EF-AC4E-37B1-9A43BB8971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DA6B9E-9A09-D6AE-D129-AC3EE6E3E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9FEFE5-447B-88AD-2A28-0AA3295F5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592E-5CDB-4BE5-A2F2-F7AAFF370325}" type="datetime1">
              <a:rPr lang="en-IE" smtClean="0"/>
              <a:t>22/01/2026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3C10A0-B50F-0CB2-E4AC-65E3DD2D8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D475FF-04FC-BCC5-E13C-DC166155C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91316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4B1F8-B54C-5FA8-B28F-214F3C91B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184779-4FE7-E4F0-9675-52060B601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F0DF-B6CD-4341-B54E-45A94C3B16CB}" type="datetime1">
              <a:rPr lang="en-IE" smtClean="0"/>
              <a:t>22/01/2026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2B3C7A-628B-96B9-6A70-B8881DBEF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22DF9D-62C7-3EF3-A58B-31327436E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50277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C8BEA0-C33F-6B45-588B-41AE6B68D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2DDFE-2397-47C7-8FD4-7E02BDCD5EA7}" type="datetime1">
              <a:rPr lang="en-IE" smtClean="0"/>
              <a:t>22/01/2026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E00A00-7783-F60B-033D-6A374375B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56EFB-C235-4ECD-A5C4-3D34FFC33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26048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ED247-373C-76C4-6E79-5B63BE6C3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FBFEF-50AE-8442-9740-C5EF99F1B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60CC25-BD0F-C834-3EF8-22C2DAD55D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ED5DC8-FE18-0FD0-7F3E-2B878B5EC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82408-59FA-45D1-AE6D-754D4B7B48D5}" type="datetime1">
              <a:rPr lang="en-IE" smtClean="0"/>
              <a:t>22/01/2026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20D41A-26AE-100D-AD97-D238AC752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7C74A-7B36-7878-885E-28CF34821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7909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2FB13-72A6-18AB-A21C-FF3F08F01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EADD18-82D8-CC81-BE62-A37C4FD345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5E19D-9083-76BE-F818-06FA239C0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B32DC-13D7-676F-3112-D7B5563D0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94B6C-BEBA-4171-89DF-83CA7ECA3759}" type="datetime1">
              <a:rPr lang="en-IE" smtClean="0"/>
              <a:t>22/01/2026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381987-5774-47E2-AC6D-33A0C7849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E0D41-86F8-B295-2307-7A31FED9A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21478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E33754-880C-2F01-467B-6568DCEEC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BAB29-E68D-128E-FE8E-000D3CF8E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A30C3-C396-0A11-BFAE-47E41F6B75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B6C2E1-64BA-4068-B4C6-9CB6F9A2181A}" type="datetime1">
              <a:rPr lang="en-IE" smtClean="0"/>
              <a:t>22/01/2026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A100B-408F-E2D4-C31F-0B949C4340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BBCFF-B171-6DFA-56F3-FC86F1863D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AE956E-4664-4293-B7DF-D0BDA8554CE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47880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0D1D739-EDC4-4BE6-A073-9B157E1F9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CDD35A4-E546-4AF3-A8B9-AC24C5C9F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3852070 w 12192000"/>
              <a:gd name="connsiteY1" fmla="*/ 0 h 6858000"/>
              <a:gd name="connsiteX2" fmla="*/ 3878367 w 12192000"/>
              <a:gd name="connsiteY2" fmla="*/ 23504 h 6858000"/>
              <a:gd name="connsiteX3" fmla="*/ 3885324 w 12192000"/>
              <a:gd name="connsiteY3" fmla="*/ 84795 h 6858000"/>
              <a:gd name="connsiteX4" fmla="*/ 3820400 w 12192000"/>
              <a:gd name="connsiteY4" fmla="*/ 131127 h 6858000"/>
              <a:gd name="connsiteX5" fmla="*/ 3631811 w 12192000"/>
              <a:gd name="connsiteY5" fmla="*/ 219929 h 6858000"/>
              <a:gd name="connsiteX6" fmla="*/ 4327428 w 12192000"/>
              <a:gd name="connsiteY6" fmla="*/ 351201 h 6858000"/>
              <a:gd name="connsiteX7" fmla="*/ 4080099 w 12192000"/>
              <a:gd name="connsiteY7" fmla="*/ 432279 h 6858000"/>
              <a:gd name="connsiteX8" fmla="*/ 3823492 w 12192000"/>
              <a:gd name="connsiteY8" fmla="*/ 490194 h 6858000"/>
              <a:gd name="connsiteX9" fmla="*/ 3545246 w 12192000"/>
              <a:gd name="connsiteY9" fmla="*/ 532664 h 6858000"/>
              <a:gd name="connsiteX10" fmla="*/ 3291732 w 12192000"/>
              <a:gd name="connsiteY10" fmla="*/ 617605 h 6858000"/>
              <a:gd name="connsiteX11" fmla="*/ 3953340 w 12192000"/>
              <a:gd name="connsiteY11" fmla="*/ 652353 h 6858000"/>
              <a:gd name="connsiteX12" fmla="*/ 3610170 w 12192000"/>
              <a:gd name="connsiteY12" fmla="*/ 729572 h 6858000"/>
              <a:gd name="connsiteX13" fmla="*/ 3328832 w 12192000"/>
              <a:gd name="connsiteY13" fmla="*/ 829957 h 6858000"/>
              <a:gd name="connsiteX14" fmla="*/ 3130966 w 12192000"/>
              <a:gd name="connsiteY14" fmla="*/ 876288 h 6858000"/>
              <a:gd name="connsiteX15" fmla="*/ 2920736 w 12192000"/>
              <a:gd name="connsiteY15" fmla="*/ 887872 h 6858000"/>
              <a:gd name="connsiteX16" fmla="*/ 2871269 w 12192000"/>
              <a:gd name="connsiteY16" fmla="*/ 961228 h 6858000"/>
              <a:gd name="connsiteX17" fmla="*/ 2936195 w 12192000"/>
              <a:gd name="connsiteY17" fmla="*/ 1038448 h 6858000"/>
              <a:gd name="connsiteX18" fmla="*/ 3035126 w 12192000"/>
              <a:gd name="connsiteY18" fmla="*/ 1046168 h 6858000"/>
              <a:gd name="connsiteX19" fmla="*/ 3625627 w 12192000"/>
              <a:gd name="connsiteY19" fmla="*/ 1065474 h 6858000"/>
              <a:gd name="connsiteX20" fmla="*/ 1733551 w 12192000"/>
              <a:gd name="connsiteY20" fmla="*/ 1235355 h 6858000"/>
              <a:gd name="connsiteX21" fmla="*/ 1990156 w 12192000"/>
              <a:gd name="connsiteY21" fmla="*/ 1339602 h 6858000"/>
              <a:gd name="connsiteX22" fmla="*/ 2076722 w 12192000"/>
              <a:gd name="connsiteY22" fmla="*/ 1625311 h 6858000"/>
              <a:gd name="connsiteX23" fmla="*/ 2392067 w 12192000"/>
              <a:gd name="connsiteY23" fmla="*/ 1787470 h 6858000"/>
              <a:gd name="connsiteX24" fmla="*/ 2596115 w 12192000"/>
              <a:gd name="connsiteY24" fmla="*/ 1845385 h 6858000"/>
              <a:gd name="connsiteX25" fmla="*/ 3062950 w 12192000"/>
              <a:gd name="connsiteY25" fmla="*/ 1930326 h 6858000"/>
              <a:gd name="connsiteX26" fmla="*/ 3130966 w 12192000"/>
              <a:gd name="connsiteY26" fmla="*/ 2069319 h 6858000"/>
              <a:gd name="connsiteX27" fmla="*/ 3189708 w 12192000"/>
              <a:gd name="connsiteY27" fmla="*/ 2223754 h 6858000"/>
              <a:gd name="connsiteX28" fmla="*/ 3313373 w 12192000"/>
              <a:gd name="connsiteY28" fmla="*/ 2324141 h 6858000"/>
              <a:gd name="connsiteX29" fmla="*/ 2351877 w 12192000"/>
              <a:gd name="connsiteY29" fmla="*/ 2308697 h 6858000"/>
              <a:gd name="connsiteX30" fmla="*/ 3437038 w 12192000"/>
              <a:gd name="connsiteY30" fmla="*/ 2633017 h 6858000"/>
              <a:gd name="connsiteX31" fmla="*/ 3341198 w 12192000"/>
              <a:gd name="connsiteY31" fmla="*/ 2760427 h 6858000"/>
              <a:gd name="connsiteX32" fmla="*/ 3934791 w 12192000"/>
              <a:gd name="connsiteY32" fmla="*/ 2934169 h 6858000"/>
              <a:gd name="connsiteX33" fmla="*/ 3616352 w 12192000"/>
              <a:gd name="connsiteY33" fmla="*/ 2953473 h 6858000"/>
              <a:gd name="connsiteX34" fmla="*/ 5468240 w 12192000"/>
              <a:gd name="connsiteY34" fmla="*/ 3679329 h 6858000"/>
              <a:gd name="connsiteX35" fmla="*/ 8111582 w 12192000"/>
              <a:gd name="connsiteY35" fmla="*/ 4204418 h 6858000"/>
              <a:gd name="connsiteX36" fmla="*/ 9144186 w 12192000"/>
              <a:gd name="connsiteY36" fmla="*/ 4304802 h 6858000"/>
              <a:gd name="connsiteX37" fmla="*/ 10319004 w 12192000"/>
              <a:gd name="connsiteY37" fmla="*/ 4273915 h 6858000"/>
              <a:gd name="connsiteX38" fmla="*/ 12053408 w 12192000"/>
              <a:gd name="connsiteY38" fmla="*/ 3907125 h 6858000"/>
              <a:gd name="connsiteX39" fmla="*/ 12192000 w 12192000"/>
              <a:gd name="connsiteY39" fmla="*/ 3841157 h 6858000"/>
              <a:gd name="connsiteX40" fmla="*/ 12192000 w 12192000"/>
              <a:gd name="connsiteY40" fmla="*/ 6858000 h 6858000"/>
              <a:gd name="connsiteX41" fmla="*/ 0 w 12192000"/>
              <a:gd name="connsiteY4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3852070" y="0"/>
                </a:lnTo>
                <a:lnTo>
                  <a:pt x="3878367" y="23504"/>
                </a:lnTo>
                <a:cubicBezTo>
                  <a:pt x="3887642" y="39430"/>
                  <a:pt x="3891507" y="59700"/>
                  <a:pt x="3885324" y="84795"/>
                </a:cubicBezTo>
                <a:cubicBezTo>
                  <a:pt x="3876049" y="123406"/>
                  <a:pt x="3845133" y="123406"/>
                  <a:pt x="3820400" y="131127"/>
                </a:cubicBezTo>
                <a:cubicBezTo>
                  <a:pt x="3764751" y="154292"/>
                  <a:pt x="3696735" y="138849"/>
                  <a:pt x="3631811" y="219929"/>
                </a:cubicBezTo>
                <a:cubicBezTo>
                  <a:pt x="3879141" y="262399"/>
                  <a:pt x="4117198" y="181318"/>
                  <a:pt x="4327428" y="351201"/>
                </a:cubicBezTo>
                <a:cubicBezTo>
                  <a:pt x="4250138" y="436142"/>
                  <a:pt x="4163572" y="416836"/>
                  <a:pt x="4080099" y="432279"/>
                </a:cubicBezTo>
                <a:cubicBezTo>
                  <a:pt x="3993533" y="447725"/>
                  <a:pt x="3910058" y="474751"/>
                  <a:pt x="3823492" y="490194"/>
                </a:cubicBezTo>
                <a:cubicBezTo>
                  <a:pt x="3730743" y="509498"/>
                  <a:pt x="3637993" y="513360"/>
                  <a:pt x="3545246" y="532664"/>
                </a:cubicBezTo>
                <a:cubicBezTo>
                  <a:pt x="3467954" y="548109"/>
                  <a:pt x="3384480" y="521081"/>
                  <a:pt x="3291732" y="617605"/>
                </a:cubicBezTo>
                <a:cubicBezTo>
                  <a:pt x="3520513" y="687103"/>
                  <a:pt x="3727651" y="582857"/>
                  <a:pt x="3953340" y="652353"/>
                </a:cubicBezTo>
                <a:cubicBezTo>
                  <a:pt x="3820400" y="714129"/>
                  <a:pt x="3712194" y="694824"/>
                  <a:pt x="3610170" y="729572"/>
                </a:cubicBezTo>
                <a:cubicBezTo>
                  <a:pt x="3517420" y="764322"/>
                  <a:pt x="3406122" y="725712"/>
                  <a:pt x="3328832" y="829957"/>
                </a:cubicBezTo>
                <a:cubicBezTo>
                  <a:pt x="3270090" y="911035"/>
                  <a:pt x="3208258" y="922618"/>
                  <a:pt x="3130966" y="876288"/>
                </a:cubicBezTo>
                <a:cubicBezTo>
                  <a:pt x="3062950" y="833818"/>
                  <a:pt x="2988752" y="845400"/>
                  <a:pt x="2920736" y="887872"/>
                </a:cubicBezTo>
                <a:cubicBezTo>
                  <a:pt x="2896004" y="903315"/>
                  <a:pt x="2871269" y="922618"/>
                  <a:pt x="2871269" y="961228"/>
                </a:cubicBezTo>
                <a:cubicBezTo>
                  <a:pt x="2871269" y="1015283"/>
                  <a:pt x="2902186" y="1030726"/>
                  <a:pt x="2936195" y="1038448"/>
                </a:cubicBezTo>
                <a:cubicBezTo>
                  <a:pt x="2967111" y="1046168"/>
                  <a:pt x="3004210" y="1053891"/>
                  <a:pt x="3035126" y="1046168"/>
                </a:cubicBezTo>
                <a:cubicBezTo>
                  <a:pt x="3232990" y="1003700"/>
                  <a:pt x="3427764" y="1073194"/>
                  <a:pt x="3625627" y="1065474"/>
                </a:cubicBezTo>
                <a:cubicBezTo>
                  <a:pt x="3004210" y="1231494"/>
                  <a:pt x="2376610" y="1177441"/>
                  <a:pt x="1733551" y="1235355"/>
                </a:cubicBezTo>
                <a:cubicBezTo>
                  <a:pt x="1817025" y="1351183"/>
                  <a:pt x="1925232" y="1254661"/>
                  <a:pt x="1990156" y="1339602"/>
                </a:cubicBezTo>
                <a:cubicBezTo>
                  <a:pt x="1928323" y="1517205"/>
                  <a:pt x="1953057" y="1613728"/>
                  <a:pt x="2076722" y="1625311"/>
                </a:cubicBezTo>
                <a:cubicBezTo>
                  <a:pt x="2197295" y="1636894"/>
                  <a:pt x="2327143" y="1575118"/>
                  <a:pt x="2392067" y="1787470"/>
                </a:cubicBezTo>
                <a:cubicBezTo>
                  <a:pt x="2410617" y="1853106"/>
                  <a:pt x="2525008" y="1833802"/>
                  <a:pt x="2596115" y="1845385"/>
                </a:cubicBezTo>
                <a:cubicBezTo>
                  <a:pt x="2750696" y="1872411"/>
                  <a:pt x="2914554" y="1845385"/>
                  <a:pt x="3062950" y="1930326"/>
                </a:cubicBezTo>
                <a:cubicBezTo>
                  <a:pt x="3121692" y="1961213"/>
                  <a:pt x="3161883" y="1984378"/>
                  <a:pt x="3130966" y="2069319"/>
                </a:cubicBezTo>
                <a:cubicBezTo>
                  <a:pt x="3100050" y="2158121"/>
                  <a:pt x="3140242" y="2189008"/>
                  <a:pt x="3189708" y="2223754"/>
                </a:cubicBezTo>
                <a:cubicBezTo>
                  <a:pt x="3226808" y="2250784"/>
                  <a:pt x="3282457" y="2243060"/>
                  <a:pt x="3313373" y="2324141"/>
                </a:cubicBezTo>
                <a:cubicBezTo>
                  <a:pt x="2988752" y="2312558"/>
                  <a:pt x="2673405" y="2246923"/>
                  <a:pt x="2351877" y="2308697"/>
                </a:cubicBezTo>
                <a:cubicBezTo>
                  <a:pt x="2704323" y="2463134"/>
                  <a:pt x="3090776" y="2455412"/>
                  <a:pt x="3437038" y="2633017"/>
                </a:cubicBezTo>
                <a:cubicBezTo>
                  <a:pt x="3424671" y="2694791"/>
                  <a:pt x="3344289" y="2667764"/>
                  <a:pt x="3341198" y="2760427"/>
                </a:cubicBezTo>
                <a:cubicBezTo>
                  <a:pt x="3523603" y="2856951"/>
                  <a:pt x="3743110" y="2791314"/>
                  <a:pt x="3934791" y="2934169"/>
                </a:cubicBezTo>
                <a:cubicBezTo>
                  <a:pt x="3823492" y="2999805"/>
                  <a:pt x="3721469" y="2891699"/>
                  <a:pt x="3616352" y="2953473"/>
                </a:cubicBezTo>
                <a:cubicBezTo>
                  <a:pt x="3650361" y="3046136"/>
                  <a:pt x="5189993" y="3617555"/>
                  <a:pt x="5468240" y="3679329"/>
                </a:cubicBezTo>
                <a:cubicBezTo>
                  <a:pt x="6034007" y="3806740"/>
                  <a:pt x="7663296" y="4131059"/>
                  <a:pt x="8111582" y="4204418"/>
                </a:cubicBezTo>
                <a:cubicBezTo>
                  <a:pt x="8457844" y="4258470"/>
                  <a:pt x="8801016" y="4300942"/>
                  <a:pt x="9144186" y="4304802"/>
                </a:cubicBezTo>
                <a:cubicBezTo>
                  <a:pt x="9536822" y="4308663"/>
                  <a:pt x="9926368" y="4289359"/>
                  <a:pt x="10319004" y="4273915"/>
                </a:cubicBezTo>
                <a:cubicBezTo>
                  <a:pt x="10906415" y="4250750"/>
                  <a:pt x="11484549" y="4158087"/>
                  <a:pt x="12053408" y="3907125"/>
                </a:cubicBezTo>
                <a:lnTo>
                  <a:pt x="12192000" y="3841157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ECAFCE-5715-B2D2-1E7E-8AEE9D42A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3563422"/>
            <a:ext cx="7268147" cy="1754376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SETU Code Lab</a:t>
            </a:r>
            <a:endParaRPr lang="en-IE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10B48-3FE0-5094-C58A-EC846A75D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5384878"/>
            <a:ext cx="7315200" cy="775494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Diarmuid O’Neill</a:t>
            </a:r>
          </a:p>
          <a:p>
            <a:pPr algn="l"/>
            <a:r>
              <a:rPr lang="en-US" sz="2000"/>
              <a:t>26/01/2026</a:t>
            </a:r>
            <a:endParaRPr lang="en-IE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3715B9-C01E-FC3A-86FE-99244972D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1281" y="694996"/>
            <a:ext cx="6401355" cy="188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47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50B5D5-2F6C-4D20-F6F9-015B6D30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Overview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DEFF56-C68E-5BB6-E1A1-2B4725656FA9}"/>
              </a:ext>
            </a:extLst>
          </p:cNvPr>
          <p:cNvSpPr txBox="1"/>
          <p:nvPr/>
        </p:nvSpPr>
        <p:spPr>
          <a:xfrm>
            <a:off x="761802" y="2743200"/>
            <a:ext cx="7760645" cy="3613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What is it?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In-browser study tool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Platform to conduct coding labs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Problem statement for students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Large, abstract coding concepts are difficult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Difficult for students to stay focused and motivated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Problem statement for lecturers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Distributing, collecting and grading lab work for large classes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Giving students ways to revise for upcoming exams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17DBAD-508D-A162-3E73-69085BD36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AAE956E-4664-4293-B7DF-D0BDA8554CEB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77407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5874E-8CB2-16F0-C25F-4C96F7E12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075002-C087-29EF-C049-820A3DC31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AAE956E-4664-4293-B7DF-D0BDA8554CEB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3" name="2026-01-22 19-16-42">
            <a:hlinkClick r:id="" action="ppaction://media"/>
            <a:extLst>
              <a:ext uri="{FF2B5EF4-FFF2-40B4-BE49-F238E27FC236}">
                <a16:creationId xmlns:a16="http://schemas.microsoft.com/office/drawing/2014/main" id="{6744093A-80F0-6CC6-7D2F-6587897C10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345" y="171801"/>
            <a:ext cx="11319309" cy="636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23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30FA4-494B-678A-DA39-0963312E3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E956E-4664-4293-B7DF-D0BDA8554CEB}" type="slidenum">
              <a:rPr lang="en-IE" smtClean="0"/>
              <a:t>4</a:t>
            </a:fld>
            <a:endParaRPr lang="en-I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0A1AB3-7726-79D8-4A6F-03F79B49B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346" y="49346"/>
            <a:ext cx="6759308" cy="675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45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A2BC0A-8EB5-93BD-A339-E5106D214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B54884-98F2-8D67-D33E-56373A3FF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2AAE956E-4664-4293-B7DF-D0BDA8554CE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F435A9E-AF61-2315-0C85-4C30CB622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319" y="672380"/>
            <a:ext cx="10244992" cy="551324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962068-8D6F-9FED-B12A-AFE52971888F}"/>
              </a:ext>
            </a:extLst>
          </p:cNvPr>
          <p:cNvSpPr txBox="1"/>
          <p:nvPr/>
        </p:nvSpPr>
        <p:spPr>
          <a:xfrm>
            <a:off x="893870" y="1364136"/>
            <a:ext cx="915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00B050"/>
                </a:solidFill>
              </a:rPr>
              <a:t>DONE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67382FA-9680-FBDE-23A6-593216B1D1E9}"/>
              </a:ext>
            </a:extLst>
          </p:cNvPr>
          <p:cNvSpPr txBox="1"/>
          <p:nvPr/>
        </p:nvSpPr>
        <p:spPr>
          <a:xfrm>
            <a:off x="893870" y="1634167"/>
            <a:ext cx="915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00B050"/>
                </a:solidFill>
              </a:rPr>
              <a:t>DONE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7367A5-3823-DF4C-2BE8-7A0DAD46ABB6}"/>
              </a:ext>
            </a:extLst>
          </p:cNvPr>
          <p:cNvSpPr txBox="1"/>
          <p:nvPr/>
        </p:nvSpPr>
        <p:spPr>
          <a:xfrm>
            <a:off x="893870" y="2141129"/>
            <a:ext cx="915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00B050"/>
                </a:solidFill>
              </a:rPr>
              <a:t>DONE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3C221EC-DDB1-04D5-1633-700F11748FCF}"/>
              </a:ext>
            </a:extLst>
          </p:cNvPr>
          <p:cNvSpPr txBox="1"/>
          <p:nvPr/>
        </p:nvSpPr>
        <p:spPr>
          <a:xfrm>
            <a:off x="893870" y="2383167"/>
            <a:ext cx="915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00B050"/>
                </a:solidFill>
              </a:rPr>
              <a:t>DONE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C61B321-7208-2D71-A40A-7C099E88AF47}"/>
              </a:ext>
            </a:extLst>
          </p:cNvPr>
          <p:cNvSpPr txBox="1"/>
          <p:nvPr/>
        </p:nvSpPr>
        <p:spPr>
          <a:xfrm>
            <a:off x="893870" y="2620098"/>
            <a:ext cx="915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00B050"/>
                </a:solidFill>
              </a:rPr>
              <a:t>DONE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C910635-CF63-9B7B-CCF7-86D6651BA28F}"/>
              </a:ext>
            </a:extLst>
          </p:cNvPr>
          <p:cNvSpPr txBox="1"/>
          <p:nvPr/>
        </p:nvSpPr>
        <p:spPr>
          <a:xfrm>
            <a:off x="893870" y="4868251"/>
            <a:ext cx="915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00B050"/>
                </a:solidFill>
              </a:rPr>
              <a:t>DONE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DA1654-F77A-C0BB-181C-9018A4814C05}"/>
              </a:ext>
            </a:extLst>
          </p:cNvPr>
          <p:cNvSpPr txBox="1"/>
          <p:nvPr/>
        </p:nvSpPr>
        <p:spPr>
          <a:xfrm>
            <a:off x="893870" y="4379951"/>
            <a:ext cx="915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00B050"/>
                </a:solidFill>
              </a:rPr>
              <a:t>DONE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117669-A019-3BE2-A29E-8E8E2FD766BC}"/>
              </a:ext>
            </a:extLst>
          </p:cNvPr>
          <p:cNvSpPr txBox="1"/>
          <p:nvPr/>
        </p:nvSpPr>
        <p:spPr>
          <a:xfrm>
            <a:off x="68733" y="1880429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chemeClr val="accent2"/>
                </a:solidFill>
              </a:rPr>
              <a:t>IN-PROGRESS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E50BDF4-C43A-61AE-25B1-DD6859C82E63}"/>
              </a:ext>
            </a:extLst>
          </p:cNvPr>
          <p:cNvSpPr txBox="1"/>
          <p:nvPr/>
        </p:nvSpPr>
        <p:spPr>
          <a:xfrm>
            <a:off x="68733" y="2883931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chemeClr val="accent2"/>
                </a:solidFill>
              </a:rPr>
              <a:t>IN-PROGRESS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24689C-3F66-B34F-EB3A-11761173FCBA}"/>
              </a:ext>
            </a:extLst>
          </p:cNvPr>
          <p:cNvSpPr txBox="1"/>
          <p:nvPr/>
        </p:nvSpPr>
        <p:spPr>
          <a:xfrm>
            <a:off x="68733" y="3121589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chemeClr val="accent2"/>
                </a:solidFill>
              </a:rPr>
              <a:t>IN-PROGRESS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5364A11-762F-2D2D-3E6D-1B775E9BCBC4}"/>
              </a:ext>
            </a:extLst>
          </p:cNvPr>
          <p:cNvSpPr txBox="1"/>
          <p:nvPr/>
        </p:nvSpPr>
        <p:spPr>
          <a:xfrm>
            <a:off x="85836" y="5108903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chemeClr val="accent2"/>
                </a:solidFill>
              </a:rPr>
              <a:t>IN-PROGRESS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5272BE-4F58-5BCA-9448-E44B2040B56F}"/>
              </a:ext>
            </a:extLst>
          </p:cNvPr>
          <p:cNvSpPr txBox="1"/>
          <p:nvPr/>
        </p:nvSpPr>
        <p:spPr>
          <a:xfrm>
            <a:off x="129068" y="3391620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C00000"/>
                </a:solidFill>
              </a:rPr>
              <a:t>NOT STARTED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B31AB4A-D416-5A52-D0AC-A0B2D06D6D49}"/>
              </a:ext>
            </a:extLst>
          </p:cNvPr>
          <p:cNvSpPr txBox="1"/>
          <p:nvPr/>
        </p:nvSpPr>
        <p:spPr>
          <a:xfrm>
            <a:off x="129068" y="3615754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C00000"/>
                </a:solidFill>
              </a:rPr>
              <a:t>NOT STARTED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29DEE94-A317-17EC-7534-405A50F1C9DA}"/>
              </a:ext>
            </a:extLst>
          </p:cNvPr>
          <p:cNvSpPr txBox="1"/>
          <p:nvPr/>
        </p:nvSpPr>
        <p:spPr>
          <a:xfrm>
            <a:off x="129068" y="3872670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C00000"/>
                </a:solidFill>
              </a:rPr>
              <a:t>NOT STARTED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93F7DC-ABE7-FBEC-B4F6-B974594B5B74}"/>
              </a:ext>
            </a:extLst>
          </p:cNvPr>
          <p:cNvSpPr txBox="1"/>
          <p:nvPr/>
        </p:nvSpPr>
        <p:spPr>
          <a:xfrm>
            <a:off x="129068" y="4113247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C00000"/>
                </a:solidFill>
              </a:rPr>
              <a:t>NOT STARTED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2E181C-D6A7-BA65-A104-43CA555CA86E}"/>
              </a:ext>
            </a:extLst>
          </p:cNvPr>
          <p:cNvSpPr txBox="1"/>
          <p:nvPr/>
        </p:nvSpPr>
        <p:spPr>
          <a:xfrm>
            <a:off x="129068" y="4618037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C00000"/>
                </a:solidFill>
              </a:rPr>
              <a:t>NOT STARTED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AE01C08-5FE5-B02D-E683-C10339C2591E}"/>
              </a:ext>
            </a:extLst>
          </p:cNvPr>
          <p:cNvSpPr txBox="1"/>
          <p:nvPr/>
        </p:nvSpPr>
        <p:spPr>
          <a:xfrm>
            <a:off x="129068" y="5356551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C00000"/>
                </a:solidFill>
              </a:rPr>
              <a:t>NOT STARTED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3F30C71-A08B-6C3D-621B-1DE87CC745A3}"/>
              </a:ext>
            </a:extLst>
          </p:cNvPr>
          <p:cNvSpPr txBox="1"/>
          <p:nvPr/>
        </p:nvSpPr>
        <p:spPr>
          <a:xfrm>
            <a:off x="129068" y="5588201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C00000"/>
                </a:solidFill>
              </a:rPr>
              <a:t>NOT STARTED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3EBB97F-AEBD-55F7-7C82-3DDDD4ED7468}"/>
              </a:ext>
            </a:extLst>
          </p:cNvPr>
          <p:cNvSpPr txBox="1"/>
          <p:nvPr/>
        </p:nvSpPr>
        <p:spPr>
          <a:xfrm>
            <a:off x="129068" y="5830530"/>
            <a:ext cx="1650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C00000"/>
                </a:solidFill>
              </a:rPr>
              <a:t>NOT STARTED</a:t>
            </a:r>
          </a:p>
        </p:txBody>
      </p:sp>
    </p:spTree>
    <p:extLst>
      <p:ext uri="{BB962C8B-B14F-4D97-AF65-F5344CB8AC3E}">
        <p14:creationId xmlns:p14="http://schemas.microsoft.com/office/powerpoint/2010/main" val="3326792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F85E3E-937D-CA2B-691A-13B89A1D8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29A36E-416A-4B7D-6A69-2C2B33EF7417}"/>
              </a:ext>
            </a:extLst>
          </p:cNvPr>
          <p:cNvSpPr txBox="1"/>
          <p:nvPr/>
        </p:nvSpPr>
        <p:spPr>
          <a:xfrm>
            <a:off x="643467" y="5277684"/>
            <a:ext cx="4620584" cy="775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Thank you for Listening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FA3635-52E4-9441-91F8-33FF1342E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2676" y="643467"/>
            <a:ext cx="3189434" cy="557106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78C89-0C9C-3F94-6D46-853CCA41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AAE956E-4664-4293-B7DF-D0BDA8554CEB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373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D5C70DE3D7AF4DB8FADD1D23BA7BD5" ma:contentTypeVersion="8" ma:contentTypeDescription="Create a new document." ma:contentTypeScope="" ma:versionID="91b28a7de41e3f6ddef0b47758bfe4f7">
  <xsd:schema xmlns:xsd="http://www.w3.org/2001/XMLSchema" xmlns:xs="http://www.w3.org/2001/XMLSchema" xmlns:p="http://schemas.microsoft.com/office/2006/metadata/properties" xmlns:ns2="3d09ae41-e7b8-4678-82ce-f613907bc86b" xmlns:ns3="643539cb-8157-4c4b-b41f-59f6d558673e" xmlns:ns4="68f00475-73e6-4ef7-9bdf-c7ac6a6d13c0" xmlns:ns5="16561483-c6ed-487a-9b4b-100ab419d6d2" targetNamespace="http://schemas.microsoft.com/office/2006/metadata/properties" ma:root="true" ma:fieldsID="49cb99f4c8e9f8799b1c267ba56d6d62" ns2:_="" ns3:_="" ns4:_="" ns5:_="">
    <xsd:import namespace="3d09ae41-e7b8-4678-82ce-f613907bc86b"/>
    <xsd:import namespace="643539cb-8157-4c4b-b41f-59f6d558673e"/>
    <xsd:import namespace="68f00475-73e6-4ef7-9bdf-c7ac6a6d13c0"/>
    <xsd:import namespace="16561483-c6ed-487a-9b4b-100ab419d6d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4:MediaServiceObjectDetectorVersions" minOccurs="0"/>
                <xsd:element ref="ns4:MediaServiceGenerationTime" minOccurs="0"/>
                <xsd:element ref="ns4:MediaServiceEventHashCode" minOccurs="0"/>
                <xsd:element ref="ns4:lcf76f155ced4ddcb4097134ff3c332f" minOccurs="0"/>
                <xsd:element ref="ns5:TaxCatchAll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09ae41-e7b8-4678-82ce-f613907bc8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3539cb-8157-4c4b-b41f-59f6d558673e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f00475-73e6-4ef7-9bdf-c7ac6a6d13c0" elementFormDefault="qualified">
    <xsd:import namespace="http://schemas.microsoft.com/office/2006/documentManagement/types"/>
    <xsd:import namespace="http://schemas.microsoft.com/office/infopath/2007/PartnerControls"/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3145f937-0b76-4a4e-826e-47e55fe7cc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561483-c6ed-487a-9b4b-100ab419d6d2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62dcf84b-752a-4b7a-99b4-1a2d9d25d8bd}" ma:internalName="TaxCatchAll" ma:showField="CatchAllData" ma:web="16561483-c6ed-487a-9b4b-100ab419d6d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6561483-c6ed-487a-9b4b-100ab419d6d2" xsi:nil="true"/>
    <lcf76f155ced4ddcb4097134ff3c332f xmlns="68f00475-73e6-4ef7-9bdf-c7ac6a6d13c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9C06F08-F314-443E-BED2-B508769DB8A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2DCC63-0763-4FF4-9F98-09A141614E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d09ae41-e7b8-4678-82ce-f613907bc86b"/>
    <ds:schemaRef ds:uri="643539cb-8157-4c4b-b41f-59f6d558673e"/>
    <ds:schemaRef ds:uri="68f00475-73e6-4ef7-9bdf-c7ac6a6d13c0"/>
    <ds:schemaRef ds:uri="16561483-c6ed-487a-9b4b-100ab419d6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CB8200B-0A27-4FC7-9044-7B979A596681}">
  <ds:schemaRefs>
    <ds:schemaRef ds:uri="http://schemas.microsoft.com/office/2006/metadata/properties"/>
    <ds:schemaRef ds:uri="http://schemas.microsoft.com/office/infopath/2007/PartnerControls"/>
    <ds:schemaRef ds:uri="16561483-c6ed-487a-9b4b-100ab419d6d2"/>
    <ds:schemaRef ds:uri="68f00475-73e6-4ef7-9bdf-c7ac6a6d13c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643</TotalTime>
  <Words>99</Words>
  <Application>Microsoft Office PowerPoint</Application>
  <PresentationFormat>Widescreen</PresentationFormat>
  <Paragraphs>41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Office Theme</vt:lpstr>
      <vt:lpstr>SETU Code Lab</vt:lpstr>
      <vt:lpstr>Overview</vt:lpstr>
      <vt:lpstr>PowerPoint Presentation</vt:lpstr>
      <vt:lpstr>PowerPoint Presentation</vt:lpstr>
      <vt:lpstr>PowerPoint Presentation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(Student  C00282898) Diarmuid O Neill</dc:creator>
  <cp:lastModifiedBy>(Student  C00282898) Diarmuid O Neill</cp:lastModifiedBy>
  <cp:revision>4</cp:revision>
  <dcterms:created xsi:type="dcterms:W3CDTF">2025-10-19T08:57:27Z</dcterms:created>
  <dcterms:modified xsi:type="dcterms:W3CDTF">2026-01-22T19:41:17Z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0x010100ADD5C70DE3D7AF4DB8FADD1D23BA7BD5</vt:lpwstr>
  </property>
</Properties>
</file>

<file path=docProps/thumbnail.jpeg>
</file>